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10" r:id="rId2"/>
    <p:sldMasterId id="2147483727" r:id="rId3"/>
  </p:sldMasterIdLst>
  <p:notesMasterIdLst>
    <p:notesMasterId r:id="rId22"/>
  </p:notesMasterIdLst>
  <p:sldIdLst>
    <p:sldId id="402" r:id="rId4"/>
    <p:sldId id="381" r:id="rId5"/>
    <p:sldId id="432" r:id="rId6"/>
    <p:sldId id="433" r:id="rId7"/>
    <p:sldId id="434" r:id="rId8"/>
    <p:sldId id="436" r:id="rId9"/>
    <p:sldId id="410" r:id="rId10"/>
    <p:sldId id="414" r:id="rId11"/>
    <p:sldId id="407" r:id="rId12"/>
    <p:sldId id="335" r:id="rId13"/>
    <p:sldId id="339" r:id="rId14"/>
    <p:sldId id="384" r:id="rId15"/>
    <p:sldId id="385" r:id="rId16"/>
    <p:sldId id="387" r:id="rId17"/>
    <p:sldId id="437" r:id="rId18"/>
    <p:sldId id="438" r:id="rId19"/>
    <p:sldId id="439" r:id="rId20"/>
    <p:sldId id="44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60"/>
  </p:normalViewPr>
  <p:slideViewPr>
    <p:cSldViewPr>
      <p:cViewPr varScale="1">
        <p:scale>
          <a:sx n="109" d="100"/>
          <a:sy n="109" d="100"/>
        </p:scale>
        <p:origin x="170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C8C4-3021-45A9-85D2-628DC12D32F5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9089-83BA-4111-9C41-2F8CDE0BD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7F94-C6EB-4526-9320-7B2A01D94DD0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E7D1-5FBB-45DC-9FEC-184768BA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ABA3-F459-420C-881A-994BED91778C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D0DB-011E-4D86-9167-4AE6B5CAC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92-2E5D-43E0-97E5-4A53D321AFA4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D89E-1F24-4592-9793-90196D16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5F2B-65FB-42E7-B64B-4A87ED0AF70A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9DCA-1617-48B5-814E-09DCE0449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B082-8478-491E-B860-E71169E2E3C8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C56A-68A2-4A7D-8AFD-E85A703C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704B-71A9-4C85-9047-80AABF6437DC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083F-A580-4E8F-89A0-6962E316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B305-CE6F-494F-AEDE-1731EF8C2283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74D2-3CE3-4351-AAD3-54E0D42F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A33E-2A72-4BF2-B3CB-117A5C378B55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A4B2-4EDF-4DCD-82D6-BE1B9B186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2D65-1ED6-4779-96A3-3739FD91B6F5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932C-B222-48AD-8E1B-2EA94A73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F836-D659-414D-A1E7-2EADFAFB24D0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2142-B6B5-49B2-9804-13A1C937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EEED-21E3-4A9F-A4B4-DD8793C66127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9610-502E-4C6A-85B1-073A85217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AA36-8D99-49F1-9530-E6141D5CFA90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E659-9A19-41FF-BA93-52106807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44A6-77BB-436C-AF1A-C2B379810F8E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3BB7-019E-4F5B-8FC3-E9154239B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58A0-68AB-411A-95DC-2F3A17256309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1F4E-8E72-405C-84E3-81A459959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923D-3FEF-4BF6-9018-B6783D593E2A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10AA-07CC-462A-97B2-5CE334DD4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9459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61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842A306D-5FB1-4D0E-B36A-B323A4B9B402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910343A-BD49-452B-8065-2855612B5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02.07.2025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u.lenobl.ru/Pg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br.lenreg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119063"/>
            <a:ext cx="7750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</a:t>
            </a:r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Ушакинская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</a:t>
            </a:r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№1»</a:t>
            </a:r>
            <a:endParaRPr lang="ru-RU" sz="1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8775" y="1196975"/>
            <a:ext cx="8426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dirty="0">
                <a:latin typeface="Sylfaen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заявления;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Дата и время подачи заявления не имеет значения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468313" y="1636713"/>
            <a:ext cx="85693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ребенка;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паспорт одного из родителей (законных представителей) с отметкой о регистрации по месту жительства;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СНИЛС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ребёнка </a:t>
            </a:r>
          </a:p>
          <a:p>
            <a:pPr indent="114300">
              <a:buFont typeface="Wingdings" pitchFamily="2" charset="2"/>
              <a:buChar char="ü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проживание ребенка на закрепленной территории</a:t>
            </a:r>
            <a:r>
              <a:rPr lang="ru-RU" sz="320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785786" y="1000109"/>
            <a:ext cx="821537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пребывания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</a:p>
          <a:p>
            <a:pPr indent="114300" algn="just"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№ 3);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справка о регистрации по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один из перечисленных документов.</a:t>
            </a:r>
          </a:p>
          <a:p>
            <a:pPr indent="114300" algn="ctr" eaLnBrk="0" hangingPunct="0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Основания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4" y="0"/>
            <a:ext cx="9086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4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4624"/>
            <a:ext cx="8964488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" y="44624"/>
            <a:ext cx="9115897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9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10968"/>
              </p:ext>
            </p:extLst>
          </p:nvPr>
        </p:nvGraphicFramePr>
        <p:xfrm>
          <a:off x="971600" y="1340767"/>
          <a:ext cx="7632848" cy="525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3915066519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513884870"/>
                    </a:ext>
                  </a:extLst>
                </a:gridCol>
              </a:tblGrid>
              <a:tr h="4129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68974"/>
                  </a:ext>
                </a:extLst>
              </a:tr>
              <a:tr h="79150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 портале государственных  услуг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151240"/>
                  </a:ext>
                </a:extLst>
              </a:tr>
              <a:tr h="1479777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Региональном портале государственных и муниципальных услуг Ленинградской области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https://gu.lenobl.ru/Pgu/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509426"/>
                  </a:ext>
                </a:extLst>
              </a:tr>
              <a:tr h="1422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портале «Современное образование Ленинградской области»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http://obr.lenreg.ru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61441"/>
                  </a:ext>
                </a:extLst>
              </a:tr>
              <a:tr h="7364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Многофункциональном центре (МФЦ)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13154"/>
                  </a:ext>
                </a:extLst>
              </a:tr>
              <a:tr h="412962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7184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905" y="-1332905"/>
            <a:ext cx="9523809" cy="9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3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905" y="-1332905"/>
            <a:ext cx="9523809" cy="9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905" y="-1332905"/>
            <a:ext cx="9523809" cy="9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905" y="-1332905"/>
            <a:ext cx="9523809" cy="9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620688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неполнородные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с 09.00 ч. 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05 сентября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593</Words>
  <Application>Microsoft Office PowerPoint</Application>
  <PresentationFormat>Экран (4:3)</PresentationFormat>
  <Paragraphs>70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Sylfaen</vt:lpstr>
      <vt:lpstr>Times New Roman</vt:lpstr>
      <vt:lpstr>Wingdings</vt:lpstr>
      <vt:lpstr>Wingdings 3</vt:lpstr>
      <vt:lpstr>Легкий дым</vt:lpstr>
      <vt:lpstr>1_Легкий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Категории детей, имеющих преимущественное право при зачислении в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2025-07-02T12:01:08Z</dcterms:modified>
</cp:coreProperties>
</file>