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950D-BD80-48E5-9982-66175F7E3EF6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8AA9-41C1-40D5-8792-C730BB040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mg.tyt.by/n/0d/5/vesna_cveto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demiart.ru/forum/uploads/post-1936-11640079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5984" cy="3047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Лингвистическая разминка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 течени</a:t>
            </a:r>
            <a:r>
              <a:rPr lang="ru-RU" sz="4800" b="1" dirty="0" smtClean="0"/>
              <a:t>е</a:t>
            </a:r>
            <a:r>
              <a:rPr lang="ru-RU" sz="4800" dirty="0" smtClean="0"/>
              <a:t> </a:t>
            </a:r>
            <a:r>
              <a:rPr lang="ru-RU" sz="4800" dirty="0"/>
              <a:t>семейного ужина</a:t>
            </a:r>
          </a:p>
          <a:p>
            <a:r>
              <a:rPr lang="ru-RU" sz="4800" dirty="0"/>
              <a:t>Благодаря </a:t>
            </a:r>
            <a:r>
              <a:rPr lang="ru-RU" sz="4800" dirty="0" smtClean="0"/>
              <a:t>поддержк</a:t>
            </a:r>
            <a:r>
              <a:rPr lang="ru-RU" sz="4800" b="1" dirty="0" smtClean="0"/>
              <a:t>е</a:t>
            </a:r>
            <a:r>
              <a:rPr lang="ru-RU" sz="4800" dirty="0" smtClean="0"/>
              <a:t> </a:t>
            </a:r>
            <a:r>
              <a:rPr lang="ru-RU" sz="4800" dirty="0"/>
              <a:t>мамы</a:t>
            </a:r>
          </a:p>
          <a:p>
            <a:r>
              <a:rPr lang="ru-RU" sz="4800" dirty="0" smtClean="0"/>
              <a:t>Вследстви</a:t>
            </a:r>
            <a:r>
              <a:rPr lang="ru-RU" sz="4800" b="1" dirty="0" smtClean="0"/>
              <a:t>е</a:t>
            </a:r>
            <a:r>
              <a:rPr lang="ru-RU" sz="4800" dirty="0" smtClean="0"/>
              <a:t> небольшой </a:t>
            </a:r>
            <a:r>
              <a:rPr lang="ru-RU" sz="4800" dirty="0"/>
              <a:t>ссоры</a:t>
            </a:r>
          </a:p>
          <a:p>
            <a:r>
              <a:rPr lang="ru-RU" sz="4800" dirty="0"/>
              <a:t> Достать </a:t>
            </a:r>
            <a:r>
              <a:rPr lang="ru-RU" sz="4800" dirty="0" smtClean="0"/>
              <a:t>из-под </a:t>
            </a:r>
            <a:r>
              <a:rPr lang="ru-RU" sz="4800" dirty="0"/>
              <a:t>ёлки</a:t>
            </a:r>
          </a:p>
          <a:p>
            <a:r>
              <a:rPr lang="ru-RU" sz="4800" dirty="0" smtClean="0"/>
              <a:t>Несмотря </a:t>
            </a:r>
            <a:r>
              <a:rPr lang="ru-RU" sz="4800" dirty="0"/>
              <a:t>на разные взгляды</a:t>
            </a:r>
          </a:p>
          <a:p>
            <a:r>
              <a:rPr lang="ru-RU" sz="4800" dirty="0"/>
              <a:t>Поговорить </a:t>
            </a:r>
            <a:r>
              <a:rPr lang="ru-RU" sz="4800" dirty="0" smtClean="0"/>
              <a:t>насчёт </a:t>
            </a:r>
            <a:r>
              <a:rPr lang="ru-RU" sz="4800" dirty="0"/>
              <a:t>подарка</a:t>
            </a:r>
          </a:p>
          <a:p>
            <a:endParaRPr lang="ru-RU" dirty="0"/>
          </a:p>
        </p:txBody>
      </p:sp>
      <p:pic>
        <p:nvPicPr>
          <p:cNvPr id="4" name="Рисунок 3" descr="https://www.cnmt.ru/img/publications/moz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0"/>
            <a:ext cx="128585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«Настоящую семью связывают не узы крови, но узы уважения и радости» </a:t>
            </a:r>
            <a:r>
              <a:rPr lang="ru-RU" b="1" i="1" dirty="0" smtClean="0"/>
              <a:t> Ричард Бах)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icoachrealcoach.com/uploads/2014/12/happy-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3"/>
            <a:ext cx="9144000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Задача наша – соединять</a:t>
            </a:r>
          </a:p>
          <a:p>
            <a:pPr>
              <a:buNone/>
            </a:pPr>
            <a:r>
              <a:rPr lang="ru-RU" b="1" dirty="0" smtClean="0"/>
              <a:t>В надёжные, крепкие узы.</a:t>
            </a:r>
          </a:p>
          <a:p>
            <a:pPr>
              <a:buNone/>
            </a:pPr>
            <a:r>
              <a:rPr lang="ru-RU" b="1" dirty="0" smtClean="0"/>
              <a:t>Знать нас, ребята, должны вы на «пять»!</a:t>
            </a:r>
          </a:p>
          <a:p>
            <a:pPr>
              <a:buNone/>
            </a:pPr>
            <a:r>
              <a:rPr lang="ru-RU" b="1" dirty="0" smtClean="0"/>
              <a:t>Нас называют - ….. 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Объединять </a:t>
            </a:r>
            <a:r>
              <a:rPr lang="ru-RU" b="1" i="1" dirty="0" smtClean="0"/>
              <a:t>и связывать стараюсь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Я равных и неравных в нужный час. 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Порою я совсем не повторяюсь,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Порою повторяюсь много раз</a:t>
            </a:r>
            <a:r>
              <a:rPr lang="ru-RU" b="1" i="1" dirty="0" smtClean="0"/>
              <a:t>.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podosinovets.info/_nw/26/1630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2306074" cy="1538256"/>
          </a:xfrm>
          <a:prstGeom prst="rect">
            <a:avLst/>
          </a:prstGeom>
          <a:noFill/>
        </p:spPr>
      </p:pic>
      <p:pic>
        <p:nvPicPr>
          <p:cNvPr id="23556" name="Picture 4" descr="http://www.yim778.com/data/out/191/119985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510" y="5143513"/>
            <a:ext cx="3101490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w-dog.ru/wallpapers/11/11/342945260558859/krokusy-rosa-cvety-makro-vesna-pervocvet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/>
              <a:t>Тема урока</a:t>
            </a:r>
            <a:r>
              <a:rPr lang="ru-RU" sz="4400" b="1" dirty="0" smtClean="0"/>
              <a:t>: </a:t>
            </a:r>
          </a:p>
          <a:p>
            <a:r>
              <a:rPr lang="ru-RU" sz="4400" b="1" dirty="0" smtClean="0"/>
              <a:t>  «Союз как служебная часть речи: </a:t>
            </a:r>
          </a:p>
          <a:p>
            <a:r>
              <a:rPr lang="ru-RU" sz="4400" b="1" dirty="0" smtClean="0"/>
              <a:t>  такой знакомый незнакомец».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75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Цель</a:t>
            </a:r>
            <a:r>
              <a:rPr lang="ru-RU" sz="2800" b="1" dirty="0" smtClean="0"/>
              <a:t>:</a:t>
            </a:r>
            <a:r>
              <a:rPr lang="ru-RU" sz="2800" dirty="0" smtClean="0"/>
              <a:t> </a:t>
            </a:r>
            <a:r>
              <a:rPr lang="ru-RU" sz="2800" b="1" dirty="0" smtClean="0"/>
              <a:t>знакомство с  союзом как служебной частью речи, </a:t>
            </a:r>
            <a:endParaRPr lang="ru-RU" sz="2800" b="1" dirty="0" smtClean="0"/>
          </a:p>
          <a:p>
            <a:r>
              <a:rPr lang="ru-RU" sz="2800" b="1" dirty="0" smtClean="0"/>
              <a:t>его </a:t>
            </a:r>
            <a:r>
              <a:rPr lang="ru-RU" sz="2800" b="1" dirty="0" smtClean="0"/>
              <a:t>ролью в предложении и тексте.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ЛИНГВИСТИЧЕСКИЙ ЭКСПЕРИМЕНТ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/>
          </a:bodyPr>
          <a:lstStyle/>
          <a:p>
            <a:r>
              <a:rPr lang="ru-RU" sz="4000" dirty="0"/>
              <a:t>Где мир …  лад, не нужен и клад.</a:t>
            </a:r>
          </a:p>
          <a:p>
            <a:r>
              <a:rPr lang="ru-RU" sz="4000" dirty="0"/>
              <a:t>В гостях хорошо, …  дома лучше.</a:t>
            </a:r>
          </a:p>
          <a:p>
            <a:r>
              <a:rPr lang="ru-RU" sz="4000" dirty="0"/>
              <a:t>Душа на месте, … вся семья вместе.</a:t>
            </a:r>
          </a:p>
          <a:p>
            <a:r>
              <a:rPr lang="ru-RU" sz="4000" dirty="0"/>
              <a:t>Где любовь  … совет, там и горя нет.</a:t>
            </a:r>
          </a:p>
          <a:p>
            <a:r>
              <a:rPr lang="ru-RU" sz="4000" dirty="0"/>
              <a:t>…. в семье разлад, так и дому не рад.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u="sng" dirty="0">
                <a:solidFill>
                  <a:srgbClr val="FF0000"/>
                </a:solidFill>
              </a:rPr>
              <a:t>Игра «Найди лишнее</a:t>
            </a:r>
            <a:r>
              <a:rPr lang="ru-RU" b="1" u="sng" dirty="0" smtClean="0">
                <a:solidFill>
                  <a:srgbClr val="FF0000"/>
                </a:solidFill>
              </a:rPr>
              <a:t>»: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200000"/>
              </a:lnSpc>
              <a:spcBef>
                <a:spcPts val="0"/>
              </a:spcBef>
            </a:pPr>
            <a:r>
              <a:rPr lang="ru-RU" sz="3600" dirty="0"/>
              <a:t>И</a:t>
            </a:r>
            <a:r>
              <a:rPr lang="ru-RU" sz="3600" dirty="0" smtClean="0"/>
              <a:t>, А, НО, ИЛИ</a:t>
            </a:r>
            <a:r>
              <a:rPr lang="ru-RU" sz="3600" dirty="0"/>
              <a:t>, ТОЖЕ</a:t>
            </a:r>
            <a:r>
              <a:rPr lang="ru-RU" sz="3600" dirty="0" smtClean="0"/>
              <a:t>, ПОТОМУ ЧТО</a:t>
            </a:r>
            <a:endParaRPr lang="ru-RU" sz="3600" dirty="0"/>
          </a:p>
          <a:p>
            <a:pPr marL="0" lvl="0" indent="0">
              <a:lnSpc>
                <a:spcPct val="200000"/>
              </a:lnSpc>
              <a:spcBef>
                <a:spcPts val="0"/>
              </a:spcBef>
            </a:pPr>
            <a:r>
              <a:rPr lang="ru-RU" sz="3600" dirty="0"/>
              <a:t>КОГДА</a:t>
            </a:r>
            <a:r>
              <a:rPr lang="ru-RU" sz="3600" dirty="0" smtClean="0"/>
              <a:t>, ЕСЛИ</a:t>
            </a:r>
            <a:r>
              <a:rPr lang="ru-RU" sz="3600" dirty="0"/>
              <a:t>, ЧТО, И, ПОКА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</a:pPr>
            <a:r>
              <a:rPr lang="ru-RU" sz="3600" dirty="0"/>
              <a:t>ИЛИ</a:t>
            </a:r>
            <a:r>
              <a:rPr lang="ru-RU" sz="3600" dirty="0" smtClean="0"/>
              <a:t>, ЧТОБЫ</a:t>
            </a:r>
            <a:r>
              <a:rPr lang="ru-RU" sz="3600" dirty="0"/>
              <a:t>, НАСЧЁТ, ЧТО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</a:pPr>
            <a:r>
              <a:rPr lang="ru-RU" sz="3600" dirty="0"/>
              <a:t>ВСЛЕДСТВИЕ, В ТЕЧЕНИЕ, ВВИДУ, ПОТОМУ ЧТО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FF0000"/>
                </a:solidFill>
              </a:rPr>
              <a:t>Работа с текстом</a:t>
            </a:r>
            <a:r>
              <a:rPr lang="ru-RU" b="1" u="sng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dirty="0" smtClean="0"/>
              <a:t>Наша </a:t>
            </a:r>
            <a:r>
              <a:rPr lang="ru-RU" sz="3600" dirty="0"/>
              <a:t>семья очень дружная  потому что </a:t>
            </a:r>
            <a:r>
              <a:rPr lang="ru-RU" sz="3600" dirty="0" smtClean="0"/>
              <a:t>мы любим </a:t>
            </a:r>
            <a:r>
              <a:rPr lang="ru-RU" sz="3600" dirty="0"/>
              <a:t>и уважаем друг друга. Если кто(то) </a:t>
            </a:r>
            <a:r>
              <a:rPr lang="ru-RU" sz="3600" dirty="0" err="1"/>
              <a:t>нуждает</a:t>
            </a:r>
            <a:r>
              <a:rPr lang="ru-RU" sz="3600" dirty="0"/>
              <a:t>(?)</a:t>
            </a:r>
            <a:r>
              <a:rPr lang="ru-RU" sz="3600" dirty="0" err="1"/>
              <a:t>ся</a:t>
            </a:r>
            <a:r>
              <a:rPr lang="ru-RU" sz="3600" dirty="0"/>
              <a:t> в помощи и </a:t>
            </a:r>
            <a:r>
              <a:rPr lang="ru-RU" sz="3600" dirty="0" err="1"/>
              <a:t>поддер</a:t>
            </a:r>
            <a:r>
              <a:rPr lang="ru-RU" sz="3600" dirty="0"/>
              <a:t>…</a:t>
            </a:r>
            <a:r>
              <a:rPr lang="ru-RU" sz="3600" dirty="0" err="1"/>
              <a:t>ке</a:t>
            </a:r>
            <a:r>
              <a:rPr lang="ru-RU" sz="3600" dirty="0"/>
              <a:t>   он всегда может </a:t>
            </a:r>
            <a:r>
              <a:rPr lang="ru-RU" sz="3600" dirty="0" err="1"/>
              <a:t>ра</a:t>
            </a:r>
            <a:r>
              <a:rPr lang="ru-RU" sz="3600" dirty="0"/>
              <a:t>…считывать на остальных. Родители заботят(?)</a:t>
            </a:r>
            <a:r>
              <a:rPr lang="ru-RU" sz="3600" dirty="0" err="1"/>
              <a:t>ся</a:t>
            </a:r>
            <a:r>
              <a:rPr lang="ru-RU" sz="3600" dirty="0"/>
              <a:t> о нас  а мы стараемся во всём им п…</a:t>
            </a:r>
            <a:r>
              <a:rPr lang="ru-RU" sz="3600" dirty="0" err="1"/>
              <a:t>могать</a:t>
            </a:r>
            <a:r>
              <a:rPr lang="ru-RU" sz="3600" dirty="0"/>
              <a:t>. А добрые </a:t>
            </a:r>
            <a:r>
              <a:rPr lang="ru-RU" sz="3600" dirty="0" err="1"/>
              <a:t>традиц</a:t>
            </a:r>
            <a:r>
              <a:rPr lang="ru-RU" sz="3600" dirty="0"/>
              <a:t>…. </a:t>
            </a:r>
            <a:r>
              <a:rPr lang="ru-RU" sz="3600" dirty="0" err="1"/>
              <a:t>обер</a:t>
            </a:r>
            <a:r>
              <a:rPr lang="ru-RU" sz="3600" dirty="0"/>
              <a:t>…</a:t>
            </a:r>
            <a:r>
              <a:rPr lang="ru-RU" sz="3600" dirty="0" err="1"/>
              <a:t>гают</a:t>
            </a:r>
            <a:r>
              <a:rPr lang="ru-RU" sz="3600" dirty="0"/>
              <a:t>  </a:t>
            </a:r>
            <a:r>
              <a:rPr lang="ru-RU" sz="3600" dirty="0" err="1"/>
              <a:t>сч</a:t>
            </a:r>
            <a:r>
              <a:rPr lang="ru-RU" sz="3600" dirty="0"/>
              <a:t>…</a:t>
            </a:r>
            <a:r>
              <a:rPr lang="ru-RU" sz="3600" dirty="0" err="1"/>
              <a:t>стье</a:t>
            </a:r>
            <a:r>
              <a:rPr lang="ru-RU" sz="3600" dirty="0"/>
              <a:t>  покой и благополучие в доме. Я хочу  чтобы из нашего дома (н…)когда (не)ух…</a:t>
            </a:r>
            <a:r>
              <a:rPr lang="ru-RU" sz="3600" dirty="0" err="1"/>
              <a:t>дило</a:t>
            </a:r>
            <a:r>
              <a:rPr lang="ru-RU" sz="3600" dirty="0"/>
              <a:t> тепло с…</a:t>
            </a:r>
            <a:r>
              <a:rPr lang="ru-RU" sz="3600" dirty="0" err="1"/>
              <a:t>мейного</a:t>
            </a:r>
            <a:r>
              <a:rPr lang="ru-RU" sz="3600" dirty="0"/>
              <a:t> </a:t>
            </a:r>
            <a:r>
              <a:rPr lang="ru-RU" sz="3600" dirty="0" err="1"/>
              <a:t>оч</a:t>
            </a:r>
            <a:r>
              <a:rPr lang="ru-RU" sz="3600" dirty="0"/>
              <a:t>…га.</a:t>
            </a:r>
          </a:p>
          <a:p>
            <a:endParaRPr lang="ru-RU" dirty="0"/>
          </a:p>
        </p:txBody>
      </p:sp>
      <p:pic>
        <p:nvPicPr>
          <p:cNvPr id="17410" name="Picture 2" descr="http://images.easyfreeclipart.com/398/mother-and-daughter-walking-home-hand-in-sps0462-search-clipart-398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0"/>
            <a:ext cx="1307833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Работа в </a:t>
            </a:r>
            <a:r>
              <a:rPr lang="ru-RU" b="1" u="sng" dirty="0" smtClean="0">
                <a:solidFill>
                  <a:srgbClr val="FF0000"/>
                </a:solidFill>
              </a:rPr>
              <a:t>парах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572164"/>
          </a:xfrm>
        </p:spPr>
        <p:txBody>
          <a:bodyPr/>
          <a:lstStyle/>
          <a:p>
            <a:pPr lvl="0"/>
            <a:r>
              <a:rPr lang="ru-RU" sz="4000" dirty="0"/>
              <a:t>Цени и береги своих близких, потому что…</a:t>
            </a:r>
          </a:p>
          <a:p>
            <a:pPr lvl="0"/>
            <a:r>
              <a:rPr lang="ru-RU" sz="4000" dirty="0"/>
              <a:t>Когда у тебя плохое настроение,  ….</a:t>
            </a:r>
          </a:p>
          <a:p>
            <a:pPr lvl="0"/>
            <a:r>
              <a:rPr lang="ru-RU" sz="4000" dirty="0"/>
              <a:t>Никогда не груби своим родным, так как….</a:t>
            </a:r>
          </a:p>
          <a:p>
            <a:pPr lvl="0"/>
            <a:r>
              <a:rPr lang="ru-RU" sz="4000" dirty="0"/>
              <a:t>Если ты нечаянно обидел кого-то, ….</a:t>
            </a:r>
          </a:p>
          <a:p>
            <a:pPr lvl="0"/>
            <a:r>
              <a:rPr lang="ru-RU" sz="4000" dirty="0"/>
              <a:t>Чтобы мама меньше уставала, ….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333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Лингвистическая разминка</vt:lpstr>
      <vt:lpstr>«Настоящую семью связывают не узы крови, но узы уважения и радости»  Ричард Бах)</vt:lpstr>
      <vt:lpstr>Слайд 4</vt:lpstr>
      <vt:lpstr>Слайд 5</vt:lpstr>
      <vt:lpstr>ЛИНГВИСТИЧЕСКИЙ ЭКСПЕРИМЕНТ</vt:lpstr>
      <vt:lpstr>Игра «Найди лишнее»:</vt:lpstr>
      <vt:lpstr>Работа с текстом:</vt:lpstr>
      <vt:lpstr>Работа в парах </vt:lpstr>
      <vt:lpstr>Домашнее задание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23</cp:revision>
  <dcterms:created xsi:type="dcterms:W3CDTF">2018-02-13T18:40:50Z</dcterms:created>
  <dcterms:modified xsi:type="dcterms:W3CDTF">2018-02-18T19:33:09Z</dcterms:modified>
</cp:coreProperties>
</file>